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56" r:id="rId5"/>
    <p:sldId id="258" r:id="rId6"/>
    <p:sldId id="308" r:id="rId7"/>
    <p:sldId id="304" r:id="rId8"/>
    <p:sldId id="296" r:id="rId9"/>
    <p:sldId id="261" r:id="rId10"/>
    <p:sldId id="272" r:id="rId11"/>
    <p:sldId id="297" r:id="rId12"/>
    <p:sldId id="273" r:id="rId13"/>
    <p:sldId id="264" r:id="rId14"/>
    <p:sldId id="298" r:id="rId15"/>
    <p:sldId id="265" r:id="rId16"/>
    <p:sldId id="268" r:id="rId17"/>
    <p:sldId id="299" r:id="rId18"/>
    <p:sldId id="269" r:id="rId19"/>
    <p:sldId id="274" r:id="rId20"/>
    <p:sldId id="300" r:id="rId21"/>
    <p:sldId id="275" r:id="rId22"/>
    <p:sldId id="270" r:id="rId23"/>
    <p:sldId id="301" r:id="rId24"/>
    <p:sldId id="271" r:id="rId25"/>
    <p:sldId id="276" r:id="rId26"/>
    <p:sldId id="302" r:id="rId27"/>
    <p:sldId id="277" r:id="rId28"/>
    <p:sldId id="278" r:id="rId29"/>
    <p:sldId id="303" r:id="rId30"/>
    <p:sldId id="279" r:id="rId31"/>
    <p:sldId id="280" r:id="rId32"/>
    <p:sldId id="282" r:id="rId33"/>
    <p:sldId id="307" r:id="rId34"/>
    <p:sldId id="306" r:id="rId35"/>
    <p:sldId id="309" r:id="rId36"/>
    <p:sldId id="286" r:id="rId37"/>
    <p:sldId id="310" r:id="rId38"/>
    <p:sldId id="285" r:id="rId39"/>
    <p:sldId id="287" r:id="rId40"/>
    <p:sldId id="311" r:id="rId41"/>
    <p:sldId id="289" r:id="rId42"/>
    <p:sldId id="288" r:id="rId43"/>
    <p:sldId id="312" r:id="rId44"/>
    <p:sldId id="290" r:id="rId45"/>
    <p:sldId id="291" r:id="rId46"/>
    <p:sldId id="313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0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1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5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0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5348-E193-428D-B424-D63895C48DF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D5484-69F8-4F86-8CEB-D0AF3C4B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334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 </a:t>
            </a:r>
            <a:r>
              <a:rPr lang="en-GB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learn about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they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they are a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we can help to protect our wildlife and crops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https://upload.wikimedia.org/wikipedia/commons/7/7b/Striped_Cucumber_Beetle_%2831855684436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66300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Katja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Schulz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4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https://upload.wikimedia.org/wikipedia/commons/7/7b/Striped_Cucumber_Beetle_%2831855684436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66300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Cucumber beetle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Katja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Schulz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https://upload.wikimedia.org/wikipedia/commons/7/7b/Striped_Cucumber_Beetle_%2831855684436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66300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Cucumber beetle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Katja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Schulz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invasive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upload.wikimedia.org/wikipedia/commons/d/db/Leptodactylus_fallax_%28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 bwMode="auto">
          <a:xfrm>
            <a:off x="514350" y="1721271"/>
            <a:ext cx="5105401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Tim Vickers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7912" y="3218070"/>
            <a:ext cx="3216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upload.wikimedia.org/wikipedia/commons/d/db/Leptodactylus_fallax_%28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 bwMode="auto">
          <a:xfrm>
            <a:off x="514350" y="1721271"/>
            <a:ext cx="5105401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Mountain chicken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Tim Vickers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upload.wikimedia.org/wikipedia/commons/d/db/Leptodactylus_fallax_%28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 bwMode="auto">
          <a:xfrm>
            <a:off x="514350" y="1721271"/>
            <a:ext cx="5105401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Mountain chicken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Tim Vickers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native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https://upload.wikimedia.org/wikipedia/commons/4/49/Spotless_ladybird_%28839485535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1271"/>
            <a:ext cx="5087566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Pavel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Kirillov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https://upload.wikimedia.org/wikipedia/commons/4/49/Spotless_ladybird_%28839485535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1271"/>
            <a:ext cx="5087566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Pavel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Kirillov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https://upload.wikimedia.org/wikipedia/commons/4/49/Spotless_ladybird_%288394855351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87566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Pavel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Kirillov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native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https://upload.wikimedia.org/wikipedia/commons/1/10/Chenille_Guadeloupe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58383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4" y="3767995"/>
            <a:ext cx="322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6296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Plants and animals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Montserrat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island is home to lots of different plants and animals.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have always been 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found in Montserrat and are 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native species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are very rare and not found in any other part of the world. It’s very important that we look after them.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396" y="2941173"/>
            <a:ext cx="3825604" cy="20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https://upload.wikimedia.org/wikipedia/commons/1/10/Chenille_Guadeloupe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58383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Frangipani hawkmoth caterpillar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4" y="3767995"/>
            <a:ext cx="322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0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https://upload.wikimedia.org/wikipedia/commons/1/10/Chenille_Guadeloupe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2881"/>
            <a:ext cx="5058383" cy="3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Frangipani hawkmoth caterpillar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5" y="3767995"/>
            <a:ext cx="276225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invasive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s://upload.wikimedia.org/wikipedia/commons/c/c1/Lacewing_%288096106345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1270"/>
            <a:ext cx="5078031" cy="38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Siamese puppy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0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s://upload.wikimedia.org/wikipedia/commons/c/c1/Lacewing_%288096106345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1270"/>
            <a:ext cx="5078031" cy="38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Lacewing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Siamese puppy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s://upload.wikimedia.org/wikipedia/commons/c/c1/Lacewing_%288096106345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1270"/>
            <a:ext cx="5078031" cy="38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Lacewing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Siamese puppy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native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 descr="https://upload.wikimedia.org/wikipedia/commons/5/58/Here%27s_trouble%21_%2848050586312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Andy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Morffew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 descr="https://upload.wikimedia.org/wikipedia/commons/5/58/Here%27s_trouble%21_%2848050586312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Vervet</a:t>
            </a:r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monkey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Andy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Morffew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 descr="https://upload.wikimedia.org/wikipedia/commons/5/58/Here%27s_trouble%21_%2848050586312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Vervet</a:t>
            </a:r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monkey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Andy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Morffew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invasive species that hasn’t been found in Montserrat yet but could arrive in future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https://upload.wikimedia.org/wikipedia/commons/thumb/5/56/Rose-ringed_Parakeet_RWD.jpg/1280px-Rose-ringed_Parakeet_RW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Dick Daniels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https://upload.wikimedia.org/wikipedia/commons/thumb/5/56/Rose-ringed_Parakeet_RWD.jpg/1280px-Rose-ringed_Parakeet_RW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Parakeet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Dick Daniels via Wikimedia commons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5026" y="3218070"/>
            <a:ext cx="3228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629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Plants and animals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Montserrat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other plants and animals that people have brought to Montserrat from other parts of the world, either by accident or on purpose.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are harmful to our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native species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or the plants that we grow for food – sweet potatoes, breadfruit, bananas and guava.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harmful species are called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https://upload.wikimedia.org/wikipedia/commons/thumb/5/56/Rose-ringed_Parakeet_RWD.jpg/1280px-Rose-ringed_Parakeet_RW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1724025"/>
            <a:ext cx="5078031" cy="38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025" y="168023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Parakeet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307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Dick Daniels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invasive species that hasn’t been found in Montserrat yet but could arrive in future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6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https://upload.wikimedia.org/wikipedia/commons/thumb/5/56/Rose-ringed_Parakeet_RWD.jpg/1280px-Rose-ringed_Parakeet_RW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8437" y="2712256"/>
            <a:ext cx="191839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000" y="1853778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</a:p>
        </p:txBody>
      </p:sp>
      <p:pic>
        <p:nvPicPr>
          <p:cNvPr id="8" name="Picture 2" descr="https://upload.wikimedia.org/wikipedia/commons/b/b5/Icterus_obe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56" y="2712256"/>
            <a:ext cx="191044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5550" y="1853778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</a:p>
        </p:txBody>
      </p:sp>
      <p:pic>
        <p:nvPicPr>
          <p:cNvPr id="10" name="Picture 2" descr="https://upload.wikimedia.org/wikipedia/commons/5/58/Here%27s_trouble%21_%2848050586312%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0096" y="2712256"/>
            <a:ext cx="19065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c/c1/Lacewing_%288096106345%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8474" y="2712256"/>
            <a:ext cx="1896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1/10/Chenille_Guadeloupe_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0096" y="4289897"/>
            <a:ext cx="189090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4/49/Spotless_ladybird_%288394855351%2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56" y="4289897"/>
            <a:ext cx="19002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d/db/Leptodactylus_fallax_%281%2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 bwMode="auto">
          <a:xfrm>
            <a:off x="2488474" y="4289897"/>
            <a:ext cx="190689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7/7b/Striped_Cucumber_Beetle_%2831855684436%2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2964" y="4289897"/>
            <a:ext cx="189386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4" descr="NNSS Logo high re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6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two: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challenge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four reports of invasive species causing problems in Montserrat.</a:t>
            </a:r>
            <a:endParaRPr lang="en-GB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 through each case one by one and work out: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invasive species got to Montserrat.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could do to stop this happening again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clues if you need to and write your answers down on the worksheet.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two: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challenge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invasive Cuban tree frog has been found in the wardrobe of someone’s house.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frog get from Cuba to a wardrobe in Montserrat?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640" y="1724025"/>
            <a:ext cx="4621360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owner of the house went on holiday and the frog crawled into their suitcase without them realising. When they got home it crawled out into their wardrobe.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640" y="1724025"/>
            <a:ext cx="4621360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1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owner of the house went on holiday and the frog crawled into their suitcase without them realising. When they got home it crawled out into their wardrobe.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640" y="1724025"/>
            <a:ext cx="4621360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681960"/>
            <a:ext cx="9144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stop this from happening again?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4350" y="2770395"/>
            <a:ext cx="3800476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could stop this from happening again by telling everyone to check their luggage for hitchhikers before coming to Montserrat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227" y="2402342"/>
            <a:ext cx="3714659" cy="315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9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invasive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 constrictor snake from South America has been rescued from a park.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snake end up in a park in Montserrat?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374" y="1724024"/>
            <a:ext cx="4619625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0" y="5251042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Image: Tod Baker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" y="62960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306" y="63493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239" y="66282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454" y="64622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snake was brought to Montserrat as a pet but dumped in the park when it become too large for the owner to look after.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374" y="1724024"/>
            <a:ext cx="4619625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0" y="5251042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Image: Tod Baker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5681960"/>
            <a:ext cx="9144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stop this from happening again?</a:t>
            </a:r>
          </a:p>
        </p:txBody>
      </p:sp>
    </p:spTree>
    <p:extLst>
      <p:ext uri="{BB962C8B-B14F-4D97-AF65-F5344CB8AC3E}">
        <p14:creationId xmlns:p14="http://schemas.microsoft.com/office/powerpoint/2010/main" val="38575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73722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</a:t>
            </a:r>
          </a:p>
          <a:p>
            <a:endParaRPr lang="en-GB" sz="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 harm other plants or animals by: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their food or taking over the places that they 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Spreading diseases which harm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problems they cause can also be very expensive.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374" y="1724024"/>
            <a:ext cx="4619625" cy="372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0" y="5251042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Image: Tod Baker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4350" y="2770395"/>
            <a:ext cx="3800476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could stop this from happening again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taking care of our pets and never releasing them into the wild where they could hurt other animals, or be hurt themselves.</a:t>
            </a:r>
          </a:p>
        </p:txBody>
      </p:sp>
    </p:spTree>
    <p:extLst>
      <p:ext uri="{BB962C8B-B14F-4D97-AF65-F5344CB8AC3E}">
        <p14:creationId xmlns:p14="http://schemas.microsoft.com/office/powerpoint/2010/main" val="14649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3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farmer has found a giant African land snail in one of their fields.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snail end up in a field in Montserrat?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24375" y="1710700"/>
            <a:ext cx="4619625" cy="3649879"/>
            <a:chOff x="4524375" y="1710700"/>
            <a:chExt cx="4619625" cy="3649879"/>
          </a:xfrm>
        </p:grpSpPr>
        <p:pic>
          <p:nvPicPr>
            <p:cNvPr id="4098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1710700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2260957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/>
              <a:t>Eric </a:t>
            </a:r>
            <a:r>
              <a:rPr lang="en-GB" sz="800" dirty="0" err="1"/>
              <a:t>Guinther</a:t>
            </a:r>
            <a:r>
              <a:rPr lang="en-GB" sz="800" dirty="0"/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3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farm workers visited a farm in Antigua and stepped in mud with snail eggs in it. When they got back to Montserrat the eggs came off their boots and hatched into snails.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82121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could stop this from happening again by telling everyone to clean their footwear before coming to Montserrat.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4375" y="1710700"/>
            <a:ext cx="4619625" cy="3649879"/>
            <a:chOff x="4524375" y="1710700"/>
            <a:chExt cx="4619625" cy="3649879"/>
          </a:xfrm>
        </p:grpSpPr>
        <p:pic>
          <p:nvPicPr>
            <p:cNvPr id="12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1710700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2260957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/>
              <a:t>Eric </a:t>
            </a:r>
            <a:r>
              <a:rPr lang="en-GB" sz="800" dirty="0" err="1"/>
              <a:t>Guinther</a:t>
            </a:r>
            <a:r>
              <a:rPr lang="en-GB" sz="800" dirty="0"/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5681960"/>
            <a:ext cx="9144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stop this from happening again?</a:t>
            </a:r>
          </a:p>
        </p:txBody>
      </p:sp>
    </p:spTree>
    <p:extLst>
      <p:ext uri="{BB962C8B-B14F-4D97-AF65-F5344CB8AC3E}">
        <p14:creationId xmlns:p14="http://schemas.microsoft.com/office/powerpoint/2010/main" val="41504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4375" y="1710700"/>
            <a:ext cx="4619625" cy="3649879"/>
            <a:chOff x="4524375" y="1710700"/>
            <a:chExt cx="4619625" cy="3649879"/>
          </a:xfrm>
        </p:grpSpPr>
        <p:pic>
          <p:nvPicPr>
            <p:cNvPr id="12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1710700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Achatina_fulica_Hawaii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4375" y="2260957"/>
              <a:ext cx="4619625" cy="30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1458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/>
              <a:t>Eric </a:t>
            </a:r>
            <a:r>
              <a:rPr lang="en-GB" sz="800" dirty="0" err="1"/>
              <a:t>Guinther</a:t>
            </a:r>
            <a:r>
              <a:rPr lang="en-GB" sz="800" dirty="0"/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4350" y="2770395"/>
            <a:ext cx="380047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could stop this from happening again by telling everyone to clean their footwear before coming to Montserrat.</a:t>
            </a:r>
          </a:p>
        </p:txBody>
      </p:sp>
    </p:spTree>
    <p:extLst>
      <p:ext uri="{BB962C8B-B14F-4D97-AF65-F5344CB8AC3E}">
        <p14:creationId xmlns:p14="http://schemas.microsoft.com/office/powerpoint/2010/main" val="24011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uta absoluta  (tomato leafminer); larval damage on tomato (Lycopersicon esculentum)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271" y="1710700"/>
            <a:ext cx="4614729" cy="36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4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Someone has found a tomato leaf miner caterpillar in their lunchbox.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this caterpillar end up in a lunchbox in Montserrat?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3110669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 err="1"/>
              <a:t>Marja</a:t>
            </a:r>
            <a:r>
              <a:rPr lang="en-GB" sz="800" dirty="0"/>
              <a:t> van der </a:t>
            </a:r>
            <a:r>
              <a:rPr lang="en-GB" sz="800" dirty="0" err="1"/>
              <a:t>Straten</a:t>
            </a:r>
            <a:r>
              <a:rPr lang="en-GB" sz="800" dirty="0"/>
              <a:t>/NVWA Plant Protection Service/</a:t>
            </a:r>
            <a:r>
              <a:rPr lang="en-GB" sz="800" dirty="0" err="1"/>
              <a:t>Bugwood</a:t>
            </a:r>
            <a:endParaRPr lang="en-GB" sz="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4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2770395"/>
            <a:ext cx="3800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caterpillar was in a tomato imported from abroad.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Tuta absoluta  (tomato leafminer); larval damage on tomato (Lycopersicon esculentum)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271" y="1710700"/>
            <a:ext cx="4614729" cy="36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3110669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 err="1"/>
              <a:t>Marja</a:t>
            </a:r>
            <a:r>
              <a:rPr lang="en-GB" sz="800" dirty="0"/>
              <a:t> van der </a:t>
            </a:r>
            <a:r>
              <a:rPr lang="en-GB" sz="800" dirty="0" err="1"/>
              <a:t>Straten</a:t>
            </a:r>
            <a:r>
              <a:rPr lang="en-GB" sz="800" dirty="0"/>
              <a:t>/NVWA Plant Protection Service/</a:t>
            </a:r>
            <a:r>
              <a:rPr lang="en-GB" sz="800" dirty="0" err="1"/>
              <a:t>Bugwood</a:t>
            </a:r>
            <a:endParaRPr lang="en-GB" sz="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5681960"/>
            <a:ext cx="9144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we stop this from happening again?</a:t>
            </a:r>
          </a:p>
        </p:txBody>
      </p:sp>
    </p:spTree>
    <p:extLst>
      <p:ext uri="{BB962C8B-B14F-4D97-AF65-F5344CB8AC3E}">
        <p14:creationId xmlns:p14="http://schemas.microsoft.com/office/powerpoint/2010/main" val="891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two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1765657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4</a:t>
            </a:r>
          </a:p>
        </p:txBody>
      </p:sp>
      <p:pic>
        <p:nvPicPr>
          <p:cNvPr id="15" name="Picture 2" descr="Tuta absoluta  (tomato leafminer); larval damage on tomato (Lycopersicon esculentum)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271" y="1710700"/>
            <a:ext cx="4614729" cy="36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72000" y="5141504"/>
            <a:ext cx="3110669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Image: </a:t>
            </a:r>
            <a:r>
              <a:rPr lang="en-GB" sz="800" dirty="0" err="1"/>
              <a:t>Marja</a:t>
            </a:r>
            <a:r>
              <a:rPr lang="en-GB" sz="800" dirty="0"/>
              <a:t> van der </a:t>
            </a:r>
            <a:r>
              <a:rPr lang="en-GB" sz="800" dirty="0" err="1"/>
              <a:t>Straten</a:t>
            </a:r>
            <a:r>
              <a:rPr lang="en-GB" sz="800" dirty="0"/>
              <a:t>/NVWA Plant Protection Service/</a:t>
            </a:r>
            <a:r>
              <a:rPr lang="en-GB" sz="800" dirty="0" err="1"/>
              <a:t>Bugwood</a:t>
            </a:r>
            <a:endParaRPr lang="en-GB" sz="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4350" y="2770395"/>
            <a:ext cx="380047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could stop this from happening again by looking out for any pests in our fruit and vegetables.</a:t>
            </a:r>
          </a:p>
        </p:txBody>
      </p:sp>
    </p:spTree>
    <p:extLst>
      <p:ext uri="{BB962C8B-B14F-4D97-AF65-F5344CB8AC3E}">
        <p14:creationId xmlns:p14="http://schemas.microsoft.com/office/powerpoint/2010/main" val="32584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we learned today?</a:t>
            </a:r>
          </a:p>
          <a:p>
            <a:endParaRPr lang="en-GB" sz="4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species are plants and animals that are from other parts of the world and been brought to Montserrat by people.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can harm our wildlife and food crops by: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their food or taking over the place that they live.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Spreading diseases which harm them.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we learned today?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ways that invasive species can be spread are: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 hitchhikers in luggage.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unwanted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dumped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wild.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mud or soil carried on footwear and car tyres.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food which is imported from abroad.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we learned today?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help protect our wildlife and crops by: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luggage for hitchhikers before coming to Montserrat.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after our pets.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 footwear and car tyres before coming to Montserrat.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our food for pests. 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629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one: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or Invasive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look at some plants and animals to work 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whether they are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invasive species.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they are.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350" y="4282530"/>
            <a:ext cx="373492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Native species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have always been found on Montserrat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Some are very rare.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282530"/>
            <a:ext cx="39887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Invasive species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have been brought to Montserrat by people and harm other plants and animals.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" y="561975"/>
            <a:ext cx="82391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activity (optional)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 poster to tell others about invasive species and what they can do to stop them from spreading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one: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or Invasive?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4" descr="NNSS Logo high 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b/b5/Icterus_obe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721271"/>
            <a:ext cx="5114925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5025" y="1680237"/>
            <a:ext cx="2762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  <a:p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Neil Phillips via Wikimedia commons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5025" y="3218070"/>
            <a:ext cx="3094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b/b5/Icterus_obe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721271"/>
            <a:ext cx="5114925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Montserrat oriole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Neil Phillips via Wikimedia commons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this native or invasive?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72402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" y="561975"/>
            <a:ext cx="8239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one </a:t>
            </a:r>
            <a:r>
              <a:rPr lang="en-GB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answers</a:t>
            </a:r>
          </a:p>
          <a:p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b/b5/Icterus_obe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721271"/>
            <a:ext cx="5114925" cy="3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5025" y="1680237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Montserrat oriole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5289391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Neil Phillips via Wikimedia 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5026" y="3218070"/>
            <a:ext cx="276225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native species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solidFill>
            <a:srgbClr val="C1E4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906" y="6196961"/>
            <a:ext cx="992094" cy="5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839" y="6475887"/>
            <a:ext cx="1006067" cy="2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NNSS Logo high 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054" y="6309821"/>
            <a:ext cx="739503" cy="4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1477</Words>
  <Application>Microsoft Office PowerPoint</Application>
  <PresentationFormat>On-screen Show (4:3)</PresentationFormat>
  <Paragraphs>265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Cornwell, Lucy</dc:creator>
  <cp:lastModifiedBy>Cornwell, Lucy (APHA)</cp:lastModifiedBy>
  <cp:revision>37</cp:revision>
  <dcterms:created xsi:type="dcterms:W3CDTF">2019-11-15T11:39:06Z</dcterms:created>
  <dcterms:modified xsi:type="dcterms:W3CDTF">2019-12-04T15:51:11Z</dcterms:modified>
</cp:coreProperties>
</file>